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2"/>
  </p:notesMasterIdLst>
  <p:sldIdLst>
    <p:sldId id="257" r:id="rId2"/>
    <p:sldId id="259" r:id="rId3"/>
    <p:sldId id="256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AF6B3A0F-5323-465C-AF87-11A108CC46CC}">
          <p14:sldIdLst>
            <p14:sldId id="257"/>
            <p14:sldId id="259"/>
          </p14:sldIdLst>
        </p14:section>
        <p14:section name="Sectie 1" id="{251350E0-6230-446E-B931-5D8DA034EFD1}">
          <p14:sldIdLst>
            <p14:sldId id="256"/>
            <p14:sldId id="258"/>
          </p14:sldIdLst>
        </p14:section>
        <p14:section name="Sectie 2" id="{47D41499-D98C-4649-8847-6BB18FA6B321}">
          <p14:sldIdLst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uri Blanckenborg" initials="YB" lastIdx="1" clrIdx="0">
    <p:extLst>
      <p:ext uri="{19B8F6BF-5375-455C-9EA6-DF929625EA0E}">
        <p15:presenceInfo xmlns:p15="http://schemas.microsoft.com/office/powerpoint/2012/main" userId="1b15dadd3c3d4ca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FA1A63-50F5-4375-ACC7-9AB81ED46A3C}" v="29" dt="2020-09-18T13:12:41.3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jpeg>
</file>

<file path=ppt/media/image4.jpeg>
</file>

<file path=ppt/media/image5.jpe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CFAE3-1EA2-4610-A9A7-5CECB805A2E5}" type="datetimeFigureOut">
              <a:rPr lang="nl-NL" smtClean="0"/>
              <a:t>18-9-2020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7E7EA-C517-4FB6-A3D5-B26E789EB27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9079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Dit is een afbeelding van een pijlstaartrog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E7E7EA-C517-4FB6-A3D5-B26E789EB270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00176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E7E7EA-C517-4FB6-A3D5-B26E789EB270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5861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73A0E2-74FE-4DC2-8730-52928E4CFE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74BD8DE-21A7-4B47-B80D-C76B9B0AA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9225D5F-3018-4084-A501-B8B82B1B8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9E932-439A-426B-8033-F6AF9318640B}" type="datetime1">
              <a:rPr lang="nl-NL" smtClean="0"/>
              <a:t>18-9-2020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345166D-FF99-463C-8148-5BA62F64A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45D1A9C-8650-476A-87B5-F90A0B020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1214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76FA99-F3BD-477C-98D9-8BF46EF91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22E9C0F-0272-4404-8622-91AF690CB6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1B7D7AD-937B-4B1D-BEB8-E6D2DF9CB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10BA-1251-4C9C-98C2-569A58FDF7CE}" type="datetime1">
              <a:rPr lang="nl-NL" smtClean="0"/>
              <a:t>18-9-2020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6F2AE0B-9796-4367-8166-820FD8C6B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EA4C24D-7CB7-4311-991B-A261C3F2F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98620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0B9427A9-916B-40E7-B976-4E8A6DFAE4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1404E24-0665-477C-B14B-58167B52C5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3B4C0E6-00E3-42A9-AF4F-086381A3D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48AE1-61A3-4828-8760-5D27B4D514BD}" type="datetime1">
              <a:rPr lang="nl-NL" smtClean="0"/>
              <a:t>18-9-2020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4E96659-FFF6-46BC-849D-AE724995E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24F5293-830A-41FE-A09C-A7A5132C6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747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B16286-3FD0-4D8A-A7F8-9063BB22C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0D7D96E-D5A2-4FF2-BD15-E3E6A0AA6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DDB628-1F75-4FD6-AD1A-ACC517C61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C8938-DBC7-4FF9-9DEB-B77400A23D8F}" type="datetime1">
              <a:rPr lang="nl-NL" smtClean="0"/>
              <a:t>18-9-2020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5DF0CE-8C55-4C78-B003-3C692C9A0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22E7B1F-09BB-41E4-AF72-8D85F6ACA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0343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F615ED-C003-4B7D-9BCE-EDDFE5CDB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12FA653-AFCF-450E-A112-87D1950440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D224D45-E085-472D-96A1-3AEFFD0EC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2C20E-B562-4454-8C9E-A2BFDB22CAFB}" type="datetime1">
              <a:rPr lang="nl-NL" smtClean="0"/>
              <a:t>18-9-2020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206C649-B29C-43A3-ACCF-76F4B6D12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4E7550C-0A70-43AC-9B7C-49E2CFF9D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8621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FEE3F1-F151-40A6-86CA-7E68B1AE8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885DBA0-476A-4693-9051-674DFC8198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BBFBF58-D4A8-4A2A-839E-0779DCDF0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445C7D2-8DE2-443A-B738-CBBDF4425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79536-54D3-4ED4-8BC1-7AFE31F73DB8}" type="datetime1">
              <a:rPr lang="nl-NL" smtClean="0"/>
              <a:t>18-9-2020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9CA104A-2379-40D1-BA16-66C3013D1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FB25B95-B25C-4A1A-9DE3-DE9FAED37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4497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AFD7EE-E36F-4BCB-88EA-83323EBCD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24CCF46-B98B-48E9-A334-A781E540D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25D08B2-BCBB-451A-A465-2CE688708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9BB9DED-B24D-45A5-B4CF-C2D3268883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6658897F-682F-4012-849D-F5DB759B86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7570726-9932-479E-854B-87E58D87E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A18E8-F77D-4F88-A325-9BAF2CA14F14}" type="datetime1">
              <a:rPr lang="nl-NL" smtClean="0"/>
              <a:t>18-9-2020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EDBF8FC-CDF6-4F70-BE87-19835DDD9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1539643-780B-436D-B491-81AD4B060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884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3BD786-A576-4ACC-A8CD-DFF04A385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10250CC-46B4-4A0C-A467-DC6DA1FDD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3B560-D9CF-416D-8BF1-50EC3FDA0E08}" type="datetime1">
              <a:rPr lang="nl-NL" smtClean="0"/>
              <a:t>18-9-2020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1ACA5EF2-4273-4DE4-8644-F65508ACD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2B85CD1-4000-4218-ABC4-4F4597503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5477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02D8463D-8D9A-4F49-8F9F-77883F401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3BA3A-4488-491C-B9DD-EEA47F606A9F}" type="datetime1">
              <a:rPr lang="nl-NL" smtClean="0"/>
              <a:t>18-9-2020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A454BF17-C469-49EA-9F65-1EBC7180F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34A43CF-861C-4DDF-AA15-B57DEC8C4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4582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352243-7DA8-43E8-9391-68B6ACD19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EB6A234-D064-41AA-911D-235A7999C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615116B-CB63-4510-A2A2-7A76ED25D1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0F63EB7-BF7B-47AE-B1BC-1CF778FB9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930E4-461D-42A9-A14D-42CB14E065D4}" type="datetime1">
              <a:rPr lang="nl-NL" smtClean="0"/>
              <a:t>18-9-2020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B4DDB1D-2804-4B32-BFE8-390025DC9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92AD120-D6D7-498E-8851-9140B9F8C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63662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C36188-D50F-49E3-A47D-074BFF71F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F7BB186-3285-4810-A349-4E983DEE99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7FA6A4C-FEDB-401B-AD55-6015EDD54C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7F2E512-9DED-4F9A-ABA1-63F1C5877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FF4B2-9282-4BD9-9EEF-8F2F5F876046}" type="datetime1">
              <a:rPr lang="nl-NL" smtClean="0"/>
              <a:t>18-9-2020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01E87DB-09EA-4ABB-BE34-FF0FD3C6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F92F7E8-15B7-4EC7-A72B-CF8F9A955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11114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4ACE05D-902E-4CD7-971E-8A3B208BF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BA29C53-A131-4877-9BAA-49AA66B970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F8B09BA-5FA2-4DAD-BBF1-E71F4571A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E9ABF-66D2-439E-BF76-8A0DC00DB651}" type="datetime1">
              <a:rPr lang="nl-NL" smtClean="0"/>
              <a:t>18-9-2020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436FC63-E607-4C14-8958-C980172312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/>
              <a:t>Dit is de 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79E835C-03AF-484A-A56C-BD5A1A6DB7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3CF5B-721E-4F91-A1A8-44C63EF1309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2572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F79398-DAEF-4B62-BE56-547BA374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Pijlstaartrog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AC9EA20-A4EA-449C-A84B-92E50587C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160" y="1788679"/>
            <a:ext cx="6625680" cy="4351338"/>
          </a:xfrm>
        </p:spPr>
      </p:pic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855FC50-9A86-46A7-A52D-83D8264E2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DBB445E-983F-4C36-B710-A2944E5D3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5174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58131D-4E2C-421B-9C4A-2B0917800D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419" b="1433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F55952-1E15-45FF-AD74-A47BB7999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>
                <a:solidFill>
                  <a:srgbClr val="FFFFFF"/>
                </a:solidFill>
              </a:rPr>
              <a:t>Dia</a:t>
            </a:r>
            <a:r>
              <a:rPr lang="en-US" sz="5200" dirty="0">
                <a:solidFill>
                  <a:srgbClr val="FFFFFF"/>
                </a:solidFill>
              </a:rPr>
              <a:t> 10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5A0F002-3A7F-47DA-99FC-3E59C06C0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Matrix #10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CA8347C-2546-474E-8603-05F8C8102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1F6D2B2-F6B2-4EA1-B3D0-38F4D3203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09914147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4A749F-F59D-43E0-BD3A-6B40F2727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Kantoor Thema Vergelijking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6E1F65D-99D6-48F1-8DC1-5E8D14884C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Deel 1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E4F7893-A230-4D74-A8F8-2AB0FE0053E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NL" dirty="0"/>
              <a:t>Minder mooi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577875D-4855-414A-9BF9-1F36985F00AE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nl-NL" dirty="0"/>
              <a:t>Deel 2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A3F76BA-AC2A-421B-9BB8-235ADE205B0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NL" dirty="0"/>
              <a:t>Mooi</a:t>
            </a:r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383D3DB-196A-4C3B-8F15-63E36A63C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93D2E5E0-8D88-44CF-AAD4-A0A6022FE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91970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D6AA87-FAFE-481A-9F51-341136EE95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nl-NL" dirty="0"/>
              <a:t>Lege Presentatie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4E79003-2A4B-411C-8B73-79CF88B719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Dit is een lege presentatie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F1B836F-E570-403F-837D-2A9119FC4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60E0851-37A7-43DA-B5FB-AC9E96BC4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88271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C5C5F3-FCD4-49BA-A0CE-ADB7EBE98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Dia 3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1BED78-76DA-4C90-8165-49927982B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Dit is de 3</a:t>
            </a:r>
            <a:r>
              <a:rPr lang="nl-NL" baseline="30000" dirty="0"/>
              <a:t>e</a:t>
            </a:r>
            <a:r>
              <a:rPr lang="nl-NL" dirty="0"/>
              <a:t> Dia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33B04EB2-38C3-4115-878B-E3DFCB1C3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794E10D-F3A8-4DED-8929-77C5CC4DE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0586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E4815D56-021C-4FB6-B8AC-E5FD326B5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Dia 5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73831296-33DA-471E-8521-1203296E9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Dit is de 5e</a:t>
            </a:r>
          </a:p>
        </p:txBody>
      </p:sp>
      <p:sp>
        <p:nvSpPr>
          <p:cNvPr id="7" name="Stroomdiagram: Samenvoeging 6">
            <a:extLst>
              <a:ext uri="{FF2B5EF4-FFF2-40B4-BE49-F238E27FC236}">
                <a16:creationId xmlns:a16="http://schemas.microsoft.com/office/drawing/2014/main" id="{62E6F5CE-DB94-4485-9106-252A65A05734}"/>
              </a:ext>
            </a:extLst>
          </p:cNvPr>
          <p:cNvSpPr/>
          <p:nvPr/>
        </p:nvSpPr>
        <p:spPr>
          <a:xfrm>
            <a:off x="3851564" y="1585046"/>
            <a:ext cx="4488872" cy="3678382"/>
          </a:xfrm>
          <a:prstGeom prst="flowChartSummingJunc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0481D6E9-19E5-4679-B06B-14DF16DF7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82BB27A-A4D5-4FC2-85AD-7B313877E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23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72AFDBBD-68DE-4E7D-AFE0-584442B9A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Dia 6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58F3E131-3664-49FA-844C-FF79FDEB22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Mooi 3D model hè?</a:t>
            </a:r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C04F83F3-364E-41BD-888B-7A914535B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AD8B7F9E-6F3C-43C6-BBEC-DE2F18C57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6</a:t>
            </a:fld>
            <a:endParaRPr lang="nl-NL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-model 8" descr="C7 track car yellow">
                <a:extLst>
                  <a:ext uri="{FF2B5EF4-FFF2-40B4-BE49-F238E27FC236}">
                    <a16:creationId xmlns:a16="http://schemas.microsoft.com/office/drawing/2014/main" id="{4DB20AF6-F6D8-48D0-B4B1-090B59496F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19456361"/>
                  </p:ext>
                </p:extLst>
              </p:nvPr>
            </p:nvGraphicFramePr>
            <p:xfrm>
              <a:off x="2092706" y="-341943"/>
              <a:ext cx="9789797" cy="672334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789797" cy="6723343"/>
                    </a:xfrm>
                    <a:prstGeom prst="rect">
                      <a:avLst/>
                    </a:prstGeom>
                  </am3d:spPr>
                  <am3d:camera>
                    <am3d:pos x="0" y="0" z="5415844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056670" d="1000000"/>
                    <am3d:preTrans dx="0" dy="-2001328" dz="885838"/>
                    <am3d:scale>
                      <am3d:sx n="1000000" d="1000000"/>
                      <am3d:sy n="1000000" d="1000000"/>
                      <am3d:sz n="1000000" d="1000000"/>
                    </am3d:scale>
                    <am3d:rot ax="1389284" ay="2407014" az="92436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1515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-model 8" descr="C7 track car yellow">
                <a:extLst>
                  <a:ext uri="{FF2B5EF4-FFF2-40B4-BE49-F238E27FC236}">
                    <a16:creationId xmlns:a16="http://schemas.microsoft.com/office/drawing/2014/main" id="{4DB20AF6-F6D8-48D0-B4B1-090B59496F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92706" y="-341943"/>
                <a:ext cx="9789797" cy="672334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992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314D791-4D8A-4854-B8FC-6959656D0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5076E76-3EB3-4269-8135-07CAB20E5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0C6FFFE-480C-494D-B4D1-881511EFC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6279" y="1741337"/>
            <a:ext cx="6739136" cy="23879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Dia 7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F5DF7B2-6A5D-47E7-90D5-D77E66B719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25505" y="4200522"/>
            <a:ext cx="6740685" cy="68207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#7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EB3C7E5-50E1-4F9E-AEA3-A6D219039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5" y="0"/>
            <a:ext cx="5163047" cy="3153018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0233B5C-C5A9-48C0-8C07-21E6F6B36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0F3AF96-AAC1-41E3-9F66-0A6277845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DF38A98-557F-4C23-935A-42806B67AA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ACEB13D-EBFC-4288-B604-572C2F779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988F9A4-0578-4C59-8B4A-346E02C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9262397" y="3928396"/>
            <a:ext cx="3142400" cy="2716805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63F827B-FA00-442A-A09C-806F1FFA3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C876680-EE75-4791-842F-E23509221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B9819B2-70D4-4E0A-8D51-6B359B44C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FA8033D-6A70-4FA5-8F37-7F8C117C9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E5FFF4F-A5E5-4776-AA22-2290ECD7A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8016664-BEA9-426C-AE53-79D865C60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4377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A3E012-5D9D-49B8-B4BE-62CA0FB5E7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7268" b="26482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F3D4CD9-13F9-4842-A0F1-B4E53D062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122363"/>
            <a:ext cx="9795637" cy="22207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>
                <a:solidFill>
                  <a:srgbClr val="FFFFFF"/>
                </a:solidFill>
              </a:rPr>
              <a:t>Dia</a:t>
            </a:r>
            <a:r>
              <a:rPr lang="en-US" sz="5200" dirty="0">
                <a:solidFill>
                  <a:srgbClr val="FFFFFF"/>
                </a:solidFill>
              </a:rPr>
              <a:t> 8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FBC1F64-04E3-43FF-B42C-056815FC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8181" y="3514853"/>
            <a:ext cx="9795637" cy="205704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Numero</a:t>
            </a:r>
            <a:r>
              <a:rPr lang="en-US" dirty="0">
                <a:solidFill>
                  <a:srgbClr val="FFFFFF"/>
                </a:solidFill>
              </a:rPr>
              <a:t> 8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AC83A57-3842-414C-A020-CC51CDC90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0F24CBE-2725-4E27-8C9D-A9D6E610D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124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26B008-5031-4C25-8126-378E141B26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666" b="-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1B92C8-4166-4678-8138-035828C3D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>
                <a:solidFill>
                  <a:srgbClr val="FFFFFF"/>
                </a:solidFill>
              </a:rPr>
              <a:t>Dia</a:t>
            </a:r>
            <a:r>
              <a:rPr lang="en-US" sz="5200" dirty="0">
                <a:solidFill>
                  <a:srgbClr val="FFFFFF"/>
                </a:solidFill>
              </a:rPr>
              <a:t> 9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F2AA5DF-AE46-4533-B57D-2A6DCCF77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Oldschool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dia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FB2DA43-3AAD-4503-AA7F-D63956A3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Dit is de 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B667203-F771-44AC-A801-4ECD76DF5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3CF5B-721E-4F91-A1A8-44C63EF13097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026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114</Words>
  <Application>Microsoft Office PowerPoint</Application>
  <PresentationFormat>Breedbeeld</PresentationFormat>
  <Paragraphs>45</Paragraphs>
  <Slides>10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Kantoorthema</vt:lpstr>
      <vt:lpstr>Pijlstaartrog</vt:lpstr>
      <vt:lpstr>Kantoor Thema Vergelijking</vt:lpstr>
      <vt:lpstr>Lege Presentatie</vt:lpstr>
      <vt:lpstr>Dia 3</vt:lpstr>
      <vt:lpstr>Dia 5</vt:lpstr>
      <vt:lpstr>Dia 6</vt:lpstr>
      <vt:lpstr>Dia 7</vt:lpstr>
      <vt:lpstr>Dia 8</vt:lpstr>
      <vt:lpstr>Dia 9</vt:lpstr>
      <vt:lpstr>Dia 10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Pijlstaartrog</dc:title>
  <dc:creator>Youri Blanckenborg</dc:creator>
  <cp:lastModifiedBy>Youri Blanckenborg</cp:lastModifiedBy>
  <cp:revision>2</cp:revision>
  <dcterms:created xsi:type="dcterms:W3CDTF">2020-09-18T12:56:30Z</dcterms:created>
  <dcterms:modified xsi:type="dcterms:W3CDTF">2020-09-18T13:15:06Z</dcterms:modified>
</cp:coreProperties>
</file>

<file path=docProps/thumbnail.jpeg>
</file>